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2" r:id="rId3"/>
    <p:sldId id="257" r:id="rId4"/>
    <p:sldId id="259" r:id="rId5"/>
    <p:sldId id="266" r:id="rId6"/>
  </p:sldIdLst>
  <p:sldSz cx="18288000" cy="10287000"/>
  <p:notesSz cx="6858000" cy="9144000"/>
  <p:embeddedFontLst>
    <p:embeddedFont>
      <p:font typeface="Eastman Alt Pack Bold" panose="020B0604020202020204" charset="0"/>
      <p:regular r:id="rId7"/>
    </p:embeddedFont>
    <p:embeddedFont>
      <p:font typeface="Quicksand" panose="020B0604020202020204" charset="0"/>
      <p:regular r:id="rId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0B1F"/>
    <a:srgbClr val="BB96DC"/>
    <a:srgbClr val="8749BC"/>
    <a:srgbClr val="412279"/>
    <a:srgbClr val="1B11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8" d="100"/>
          <a:sy n="58" d="100"/>
        </p:scale>
        <p:origin x="51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svg>
</file>

<file path=ppt/media/image4.jpe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666" b="-10666"/>
            </a:stretch>
          </a:blipFill>
        </p:spPr>
      </p:sp>
      <p:sp>
        <p:nvSpPr>
          <p:cNvPr id="3" name="TextBox 3"/>
          <p:cNvSpPr txBox="1"/>
          <p:nvPr/>
        </p:nvSpPr>
        <p:spPr>
          <a:xfrm>
            <a:off x="2746515" y="4108665"/>
            <a:ext cx="12794970" cy="1677639"/>
          </a:xfrm>
          <a:prstGeom prst="rect">
            <a:avLst/>
          </a:prstGeom>
        </p:spPr>
        <p:txBody>
          <a:bodyPr lIns="0" tIns="0" rIns="0" bIns="0" rtlCol="0" anchor="t">
            <a:spAutoFit/>
          </a:bodyPr>
          <a:lstStyle/>
          <a:p>
            <a:pPr algn="ctr">
              <a:lnSpc>
                <a:spcPts val="12959"/>
              </a:lnSpc>
            </a:pPr>
            <a:r>
              <a:rPr lang="en-US" sz="11999" b="1" dirty="0" err="1">
                <a:solidFill>
                  <a:srgbClr val="FFFFFF"/>
                </a:solidFill>
                <a:latin typeface="Eastman Alt Pack Bold"/>
                <a:ea typeface="Eastman Alt Pack Bold"/>
                <a:cs typeface="Eastman Alt Pack Bold"/>
                <a:sym typeface="Eastman Alt Pack Bold"/>
              </a:rPr>
              <a:t>StarScope</a:t>
            </a:r>
            <a:endParaRPr lang="en-US" sz="11999" b="1" dirty="0">
              <a:solidFill>
                <a:srgbClr val="FFFFFF"/>
              </a:solidFill>
              <a:latin typeface="Eastman Alt Pack Bold"/>
              <a:ea typeface="Eastman Alt Pack Bold"/>
              <a:cs typeface="Eastman Alt Pack Bold"/>
              <a:sym typeface="Eastman Alt Pack Bold"/>
            </a:endParaRPr>
          </a:p>
        </p:txBody>
      </p:sp>
      <p:grpSp>
        <p:nvGrpSpPr>
          <p:cNvPr id="4" name="Group 4"/>
          <p:cNvGrpSpPr/>
          <p:nvPr/>
        </p:nvGrpSpPr>
        <p:grpSpPr>
          <a:xfrm>
            <a:off x="12976345" y="1855959"/>
            <a:ext cx="1872422" cy="1872422"/>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lnTo>
                    <a:pt x="463617" y="45143"/>
                  </a:lnTo>
                  <a:lnTo>
                    <a:pt x="531984" y="19891"/>
                  </a:lnTo>
                  <a:lnTo>
                    <a:pt x="572451" y="80505"/>
                  </a:lnTo>
                  <a:lnTo>
                    <a:pt x="645276" y="77616"/>
                  </a:lnTo>
                  <a:lnTo>
                    <a:pt x="665032" y="147768"/>
                  </a:lnTo>
                  <a:lnTo>
                    <a:pt x="735184" y="167524"/>
                  </a:lnTo>
                  <a:lnTo>
                    <a:pt x="732295" y="240349"/>
                  </a:lnTo>
                  <a:lnTo>
                    <a:pt x="792909" y="280816"/>
                  </a:lnTo>
                  <a:lnTo>
                    <a:pt x="767657" y="349183"/>
                  </a:lnTo>
                  <a:lnTo>
                    <a:pt x="812800" y="406400"/>
                  </a:lnTo>
                  <a:lnTo>
                    <a:pt x="767657" y="463617"/>
                  </a:lnTo>
                  <a:lnTo>
                    <a:pt x="792909" y="531984"/>
                  </a:lnTo>
                  <a:lnTo>
                    <a:pt x="732295" y="572451"/>
                  </a:lnTo>
                  <a:lnTo>
                    <a:pt x="735184" y="645276"/>
                  </a:lnTo>
                  <a:lnTo>
                    <a:pt x="665032" y="665032"/>
                  </a:lnTo>
                  <a:lnTo>
                    <a:pt x="645276" y="735184"/>
                  </a:lnTo>
                  <a:lnTo>
                    <a:pt x="572451" y="732295"/>
                  </a:lnTo>
                  <a:lnTo>
                    <a:pt x="531984" y="792909"/>
                  </a:lnTo>
                  <a:lnTo>
                    <a:pt x="463617" y="767657"/>
                  </a:lnTo>
                  <a:lnTo>
                    <a:pt x="406400" y="812800"/>
                  </a:lnTo>
                  <a:lnTo>
                    <a:pt x="349183" y="767657"/>
                  </a:lnTo>
                  <a:lnTo>
                    <a:pt x="280816" y="792909"/>
                  </a:lnTo>
                  <a:lnTo>
                    <a:pt x="240349" y="732295"/>
                  </a:lnTo>
                  <a:lnTo>
                    <a:pt x="167524" y="735184"/>
                  </a:lnTo>
                  <a:lnTo>
                    <a:pt x="147768" y="665032"/>
                  </a:lnTo>
                  <a:lnTo>
                    <a:pt x="77616" y="645276"/>
                  </a:lnTo>
                  <a:lnTo>
                    <a:pt x="80505" y="572451"/>
                  </a:lnTo>
                  <a:lnTo>
                    <a:pt x="19891" y="531984"/>
                  </a:lnTo>
                  <a:lnTo>
                    <a:pt x="45143" y="463617"/>
                  </a:lnTo>
                  <a:lnTo>
                    <a:pt x="0" y="406400"/>
                  </a:lnTo>
                  <a:lnTo>
                    <a:pt x="45143" y="349183"/>
                  </a:lnTo>
                  <a:lnTo>
                    <a:pt x="19891" y="280816"/>
                  </a:lnTo>
                  <a:lnTo>
                    <a:pt x="80505" y="240349"/>
                  </a:lnTo>
                  <a:lnTo>
                    <a:pt x="77616" y="167524"/>
                  </a:lnTo>
                  <a:lnTo>
                    <a:pt x="147768" y="147768"/>
                  </a:lnTo>
                  <a:lnTo>
                    <a:pt x="167524" y="77616"/>
                  </a:lnTo>
                  <a:lnTo>
                    <a:pt x="240349" y="80505"/>
                  </a:lnTo>
                  <a:lnTo>
                    <a:pt x="280816" y="19891"/>
                  </a:lnTo>
                  <a:lnTo>
                    <a:pt x="349183" y="45143"/>
                  </a:lnTo>
                  <a:lnTo>
                    <a:pt x="406400" y="0"/>
                  </a:lnTo>
                  <a:close/>
                </a:path>
              </a:pathLst>
            </a:custGeom>
            <a:solidFill>
              <a:srgbClr val="CBAFDB"/>
            </a:solidFill>
          </p:spPr>
        </p:sp>
        <p:sp>
          <p:nvSpPr>
            <p:cNvPr id="6" name="TextBox 6"/>
            <p:cNvSpPr txBox="1"/>
            <p:nvPr/>
          </p:nvSpPr>
          <p:spPr>
            <a:xfrm>
              <a:off x="88900" y="50800"/>
              <a:ext cx="635000" cy="673100"/>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a:off x="13341554" y="2221167"/>
            <a:ext cx="1142005" cy="1142005"/>
          </a:xfrm>
          <a:custGeom>
            <a:avLst/>
            <a:gdLst/>
            <a:ahLst/>
            <a:cxnLst/>
            <a:rect l="l" t="t" r="r" b="b"/>
            <a:pathLst>
              <a:path w="1142005" h="1142005">
                <a:moveTo>
                  <a:pt x="0" y="0"/>
                </a:moveTo>
                <a:lnTo>
                  <a:pt x="1142004" y="0"/>
                </a:lnTo>
                <a:lnTo>
                  <a:pt x="1142004" y="1142005"/>
                </a:lnTo>
                <a:lnTo>
                  <a:pt x="0" y="114200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6048499" y="2728383"/>
            <a:ext cx="6191003" cy="943335"/>
          </a:xfrm>
          <a:prstGeom prst="rect">
            <a:avLst/>
          </a:prstGeom>
        </p:spPr>
        <p:txBody>
          <a:bodyPr lIns="0" tIns="0" rIns="0" bIns="0" rtlCol="0" anchor="t">
            <a:spAutoFit/>
          </a:bodyPr>
          <a:lstStyle/>
          <a:p>
            <a:pPr algn="ctr">
              <a:lnSpc>
                <a:spcPts val="8400"/>
              </a:lnSpc>
            </a:pPr>
            <a:r>
              <a:rPr lang="en-US" sz="4000" dirty="0">
                <a:solidFill>
                  <a:srgbClr val="FFFFFF"/>
                </a:solidFill>
                <a:latin typeface="Quicksand"/>
                <a:ea typeface="Quicksand"/>
                <a:cs typeface="Quicksand"/>
                <a:sym typeface="Quicksand"/>
              </a:rPr>
              <a:t>-A </a:t>
            </a:r>
            <a:r>
              <a:rPr lang="en-US" sz="4000" dirty="0" err="1">
                <a:solidFill>
                  <a:srgbClr val="FFFFFF"/>
                </a:solidFill>
                <a:latin typeface="Quicksand"/>
                <a:ea typeface="Quicksand"/>
                <a:cs typeface="Quicksand"/>
                <a:sym typeface="Quicksand"/>
              </a:rPr>
              <a:t>StarGazing</a:t>
            </a:r>
            <a:r>
              <a:rPr lang="en-US" sz="4000" dirty="0">
                <a:solidFill>
                  <a:srgbClr val="FFFFFF"/>
                </a:solidFill>
                <a:latin typeface="Quicksand"/>
                <a:ea typeface="Quicksand"/>
                <a:cs typeface="Quicksand"/>
                <a:sym typeface="Quicksand"/>
              </a:rPr>
              <a:t> Service-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3188296" y="2955423"/>
            <a:ext cx="11911409" cy="4549515"/>
          </a:xfrm>
          <a:prstGeom prst="rect">
            <a:avLst/>
          </a:prstGeom>
        </p:spPr>
        <p:txBody>
          <a:bodyPr lIns="0" tIns="0" rIns="0" bIns="0" rtlCol="0" anchor="t">
            <a:spAutoFit/>
          </a:bodyPr>
          <a:lstStyle/>
          <a:p>
            <a:pPr algn="ctr">
              <a:lnSpc>
                <a:spcPts val="11771"/>
              </a:lnSpc>
            </a:pPr>
            <a:r>
              <a:rPr lang="en-US" sz="10899" b="1" dirty="0">
                <a:solidFill>
                  <a:srgbClr val="FFFFFF"/>
                </a:solidFill>
                <a:latin typeface="Eastman Alt Pack Bold"/>
                <a:ea typeface="Eastman Alt Pack Bold"/>
                <a:cs typeface="Eastman Alt Pack Bold"/>
                <a:sym typeface="Eastman Alt Pack Bold"/>
              </a:rPr>
              <a:t>The universe: </a:t>
            </a:r>
          </a:p>
          <a:p>
            <a:pPr algn="ctr">
              <a:lnSpc>
                <a:spcPts val="11771"/>
              </a:lnSpc>
            </a:pPr>
            <a:r>
              <a:rPr lang="en-US" sz="10899" b="1" dirty="0">
                <a:solidFill>
                  <a:srgbClr val="FFFFFF"/>
                </a:solidFill>
                <a:latin typeface="Eastman Alt Pack Bold"/>
                <a:ea typeface="Eastman Alt Pack Bold"/>
                <a:cs typeface="Eastman Alt Pack Bold"/>
                <a:sym typeface="Eastman Alt Pack Bold"/>
              </a:rPr>
              <a:t>City full of stars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666" b="-10666"/>
            </a:stretch>
          </a:blipFill>
        </p:spPr>
      </p:sp>
      <p:grpSp>
        <p:nvGrpSpPr>
          <p:cNvPr id="3" name="Group 3"/>
          <p:cNvGrpSpPr/>
          <p:nvPr/>
        </p:nvGrpSpPr>
        <p:grpSpPr>
          <a:xfrm>
            <a:off x="1198275" y="1133054"/>
            <a:ext cx="15891450" cy="8020892"/>
            <a:chOff x="0" y="0"/>
            <a:chExt cx="4185403" cy="2112498"/>
          </a:xfrm>
        </p:grpSpPr>
        <p:sp>
          <p:nvSpPr>
            <p:cNvPr id="4" name="Freeform 4"/>
            <p:cNvSpPr/>
            <p:nvPr/>
          </p:nvSpPr>
          <p:spPr>
            <a:xfrm>
              <a:off x="0" y="0"/>
              <a:ext cx="4185403" cy="2112498"/>
            </a:xfrm>
            <a:custGeom>
              <a:avLst/>
              <a:gdLst/>
              <a:ahLst/>
              <a:cxnLst/>
              <a:rect l="l" t="t" r="r" b="b"/>
              <a:pathLst>
                <a:path w="4185403" h="2112498">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0C2151"/>
            </a:solidFill>
            <a:ln w="19050" cap="sq">
              <a:solidFill>
                <a:srgbClr val="FFFFFF"/>
              </a:solidFill>
              <a:prstDash val="solid"/>
              <a:miter/>
            </a:ln>
          </p:spPr>
        </p:sp>
        <p:sp>
          <p:nvSpPr>
            <p:cNvPr id="5" name="TextBox 5"/>
            <p:cNvSpPr txBox="1"/>
            <p:nvPr/>
          </p:nvSpPr>
          <p:spPr>
            <a:xfrm>
              <a:off x="0" y="-38100"/>
              <a:ext cx="4185403" cy="2150598"/>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3188296" y="2886622"/>
            <a:ext cx="11911409" cy="2084930"/>
          </a:xfrm>
          <a:prstGeom prst="rect">
            <a:avLst/>
          </a:prstGeom>
        </p:spPr>
        <p:txBody>
          <a:bodyPr lIns="0" tIns="0" rIns="0" bIns="0" rtlCol="0" anchor="t">
            <a:spAutoFit/>
          </a:bodyPr>
          <a:lstStyle/>
          <a:p>
            <a:pPr algn="ctr">
              <a:lnSpc>
                <a:spcPts val="8100"/>
              </a:lnSpc>
            </a:pPr>
            <a:r>
              <a:rPr lang="en-US" sz="7500" b="1" dirty="0">
                <a:solidFill>
                  <a:srgbClr val="FFFFFF"/>
                </a:solidFill>
                <a:latin typeface="Eastman Alt Pack Bold"/>
                <a:ea typeface="Eastman Alt Pack Bold"/>
                <a:cs typeface="Eastman Alt Pack Bold"/>
                <a:sym typeface="Eastman Alt Pack Bold"/>
              </a:rPr>
              <a:t>Introduction to our app</a:t>
            </a:r>
          </a:p>
        </p:txBody>
      </p:sp>
      <p:sp>
        <p:nvSpPr>
          <p:cNvPr id="7" name="TextBox 7"/>
          <p:cNvSpPr txBox="1"/>
          <p:nvPr/>
        </p:nvSpPr>
        <p:spPr>
          <a:xfrm>
            <a:off x="3713662" y="5040083"/>
            <a:ext cx="10860675" cy="1600438"/>
          </a:xfrm>
          <a:prstGeom prst="rect">
            <a:avLst/>
          </a:prstGeom>
        </p:spPr>
        <p:txBody>
          <a:bodyPr lIns="0" tIns="0" rIns="0" bIns="0" rtlCol="0" anchor="t">
            <a:spAutoFit/>
          </a:bodyPr>
          <a:lstStyle/>
          <a:p>
            <a:pPr algn="ctr">
              <a:lnSpc>
                <a:spcPts val="3239"/>
              </a:lnSpc>
            </a:pPr>
            <a:r>
              <a:rPr lang="en-GB" sz="1999" dirty="0" err="1">
                <a:solidFill>
                  <a:srgbClr val="FFFFFF"/>
                </a:solidFill>
                <a:latin typeface="Quicksand"/>
                <a:ea typeface="Quicksand"/>
                <a:cs typeface="Quicksand"/>
                <a:sym typeface="Quicksand"/>
              </a:rPr>
              <a:t>StarScope</a:t>
            </a:r>
            <a:r>
              <a:rPr lang="en-GB" sz="1999" dirty="0">
                <a:solidFill>
                  <a:srgbClr val="FFFFFF"/>
                </a:solidFill>
                <a:latin typeface="Quicksand"/>
                <a:ea typeface="Quicksand"/>
                <a:cs typeface="Quicksand"/>
                <a:sym typeface="Quicksand"/>
              </a:rPr>
              <a:t> is a premium stargazing and astrophotography service aiming to make astronomy accessible to everyone. They conduct guided telescope touns astrophotography sessions, and online live streams of celestial events. Their mission is to spark curiosity about space and make night-sky exploration a memorable experience for all age groups.</a:t>
            </a:r>
            <a:endParaRPr lang="en-US" sz="1999" dirty="0">
              <a:solidFill>
                <a:srgbClr val="FFFFFF"/>
              </a:solidFill>
              <a:latin typeface="Quicksand"/>
              <a:ea typeface="Quicksand"/>
              <a:cs typeface="Quicksand"/>
              <a:sym typeface="Quicksan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666" b="-10666"/>
            </a:stretch>
          </a:blipFill>
        </p:spPr>
      </p:sp>
      <p:grpSp>
        <p:nvGrpSpPr>
          <p:cNvPr id="3" name="Group 3"/>
          <p:cNvGrpSpPr/>
          <p:nvPr/>
        </p:nvGrpSpPr>
        <p:grpSpPr>
          <a:xfrm>
            <a:off x="1198275" y="1133054"/>
            <a:ext cx="15891450" cy="8020892"/>
            <a:chOff x="0" y="0"/>
            <a:chExt cx="4185403" cy="2112498"/>
          </a:xfrm>
        </p:grpSpPr>
        <p:sp>
          <p:nvSpPr>
            <p:cNvPr id="4" name="Freeform 4"/>
            <p:cNvSpPr/>
            <p:nvPr/>
          </p:nvSpPr>
          <p:spPr>
            <a:xfrm>
              <a:off x="0" y="0"/>
              <a:ext cx="4185403" cy="2112498"/>
            </a:xfrm>
            <a:custGeom>
              <a:avLst/>
              <a:gdLst/>
              <a:ahLst/>
              <a:cxnLst/>
              <a:rect l="l" t="t" r="r" b="b"/>
              <a:pathLst>
                <a:path w="4185403" h="2112498">
                  <a:moveTo>
                    <a:pt x="4872" y="0"/>
                  </a:moveTo>
                  <a:lnTo>
                    <a:pt x="4180531" y="0"/>
                  </a:lnTo>
                  <a:cubicBezTo>
                    <a:pt x="4181823" y="0"/>
                    <a:pt x="4183062" y="513"/>
                    <a:pt x="4183976" y="1427"/>
                  </a:cubicBezTo>
                  <a:cubicBezTo>
                    <a:pt x="4184890" y="2341"/>
                    <a:pt x="4185403" y="3580"/>
                    <a:pt x="4185403" y="4872"/>
                  </a:cubicBezTo>
                  <a:lnTo>
                    <a:pt x="4185403" y="2107627"/>
                  </a:lnTo>
                  <a:cubicBezTo>
                    <a:pt x="4185403" y="2110317"/>
                    <a:pt x="4183221" y="2112498"/>
                    <a:pt x="4180531" y="2112498"/>
                  </a:cubicBezTo>
                  <a:lnTo>
                    <a:pt x="4872" y="2112498"/>
                  </a:lnTo>
                  <a:cubicBezTo>
                    <a:pt x="2181" y="2112498"/>
                    <a:pt x="0" y="2110317"/>
                    <a:pt x="0" y="2107627"/>
                  </a:cubicBezTo>
                  <a:lnTo>
                    <a:pt x="0" y="4872"/>
                  </a:lnTo>
                  <a:cubicBezTo>
                    <a:pt x="0" y="2181"/>
                    <a:pt x="2181" y="0"/>
                    <a:pt x="4872" y="0"/>
                  </a:cubicBezTo>
                  <a:close/>
                </a:path>
              </a:pathLst>
            </a:custGeom>
            <a:solidFill>
              <a:srgbClr val="324D80"/>
            </a:solidFill>
            <a:ln w="19050" cap="sq">
              <a:solidFill>
                <a:srgbClr val="FFFFFF"/>
              </a:solidFill>
              <a:prstDash val="solid"/>
              <a:miter/>
            </a:ln>
          </p:spPr>
        </p:sp>
        <p:sp>
          <p:nvSpPr>
            <p:cNvPr id="5" name="TextBox 5"/>
            <p:cNvSpPr txBox="1"/>
            <p:nvPr/>
          </p:nvSpPr>
          <p:spPr>
            <a:xfrm>
              <a:off x="0" y="-38100"/>
              <a:ext cx="4185403" cy="2150598"/>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3538118" y="4302455"/>
            <a:ext cx="1640862" cy="1640862"/>
          </a:xfrm>
          <a:custGeom>
            <a:avLst/>
            <a:gdLst/>
            <a:ahLst/>
            <a:cxnLst/>
            <a:rect l="l" t="t" r="r" b="b"/>
            <a:pathLst>
              <a:path w="1640862" h="1640862">
                <a:moveTo>
                  <a:pt x="0" y="0"/>
                </a:moveTo>
                <a:lnTo>
                  <a:pt x="1640862" y="0"/>
                </a:lnTo>
                <a:lnTo>
                  <a:pt x="1640862" y="1640862"/>
                </a:lnTo>
                <a:lnTo>
                  <a:pt x="0" y="1640862"/>
                </a:lnTo>
                <a:lnTo>
                  <a:pt x="0" y="0"/>
                </a:lnTo>
                <a:close/>
              </a:path>
            </a:pathLst>
          </a:custGeom>
          <a:blipFill>
            <a:blip r:embed="rId3"/>
            <a:stretch>
              <a:fillRect/>
            </a:stretch>
          </a:blipFill>
        </p:spPr>
      </p:sp>
      <p:sp>
        <p:nvSpPr>
          <p:cNvPr id="7" name="Freeform 7"/>
          <p:cNvSpPr/>
          <p:nvPr/>
        </p:nvSpPr>
        <p:spPr>
          <a:xfrm>
            <a:off x="8315813" y="4302455"/>
            <a:ext cx="1620351" cy="1640862"/>
          </a:xfrm>
          <a:custGeom>
            <a:avLst/>
            <a:gdLst/>
            <a:ahLst/>
            <a:cxnLst/>
            <a:rect l="l" t="t" r="r" b="b"/>
            <a:pathLst>
              <a:path w="1620351" h="1640862">
                <a:moveTo>
                  <a:pt x="0" y="0"/>
                </a:moveTo>
                <a:lnTo>
                  <a:pt x="1620352" y="0"/>
                </a:lnTo>
                <a:lnTo>
                  <a:pt x="1620352" y="1640862"/>
                </a:lnTo>
                <a:lnTo>
                  <a:pt x="0" y="1640862"/>
                </a:lnTo>
                <a:lnTo>
                  <a:pt x="0" y="0"/>
                </a:lnTo>
                <a:close/>
              </a:path>
            </a:pathLst>
          </a:custGeom>
          <a:blipFill>
            <a:blip r:embed="rId4"/>
            <a:stretch>
              <a:fillRect/>
            </a:stretch>
          </a:blipFill>
        </p:spPr>
      </p:sp>
      <p:sp>
        <p:nvSpPr>
          <p:cNvPr id="8" name="Freeform 8"/>
          <p:cNvSpPr/>
          <p:nvPr/>
        </p:nvSpPr>
        <p:spPr>
          <a:xfrm>
            <a:off x="13112182" y="4302455"/>
            <a:ext cx="1636760" cy="1640862"/>
          </a:xfrm>
          <a:custGeom>
            <a:avLst/>
            <a:gdLst/>
            <a:ahLst/>
            <a:cxnLst/>
            <a:rect l="l" t="t" r="r" b="b"/>
            <a:pathLst>
              <a:path w="1636760" h="1640862">
                <a:moveTo>
                  <a:pt x="0" y="0"/>
                </a:moveTo>
                <a:lnTo>
                  <a:pt x="1636759" y="0"/>
                </a:lnTo>
                <a:lnTo>
                  <a:pt x="1636759" y="1640862"/>
                </a:lnTo>
                <a:lnTo>
                  <a:pt x="0" y="1640862"/>
                </a:lnTo>
                <a:lnTo>
                  <a:pt x="0" y="0"/>
                </a:lnTo>
                <a:close/>
              </a:path>
            </a:pathLst>
          </a:custGeom>
          <a:blipFill>
            <a:blip r:embed="rId5"/>
            <a:stretch>
              <a:fillRect/>
            </a:stretch>
          </a:blipFill>
        </p:spPr>
      </p:sp>
      <p:sp>
        <p:nvSpPr>
          <p:cNvPr id="9" name="TextBox 9"/>
          <p:cNvSpPr txBox="1"/>
          <p:nvPr/>
        </p:nvSpPr>
        <p:spPr>
          <a:xfrm>
            <a:off x="2388576" y="2023394"/>
            <a:ext cx="13510849" cy="980268"/>
          </a:xfrm>
          <a:prstGeom prst="rect">
            <a:avLst/>
          </a:prstGeom>
        </p:spPr>
        <p:txBody>
          <a:bodyPr lIns="0" tIns="0" rIns="0" bIns="0" rtlCol="0" anchor="t">
            <a:spAutoFit/>
          </a:bodyPr>
          <a:lstStyle/>
          <a:p>
            <a:pPr algn="ctr">
              <a:lnSpc>
                <a:spcPts val="7560"/>
              </a:lnSpc>
            </a:pPr>
            <a:r>
              <a:rPr lang="en-US" sz="7000" b="1" dirty="0">
                <a:solidFill>
                  <a:srgbClr val="FFFFFF"/>
                </a:solidFill>
                <a:latin typeface="Eastman Alt Pack Bold"/>
                <a:ea typeface="Eastman Alt Pack Bold"/>
                <a:cs typeface="Eastman Alt Pack Bold"/>
                <a:sym typeface="Eastman Alt Pack Bold"/>
              </a:rPr>
              <a:t>Applications used</a:t>
            </a:r>
          </a:p>
        </p:txBody>
      </p:sp>
      <p:sp>
        <p:nvSpPr>
          <p:cNvPr id="10" name="TextBox 10"/>
          <p:cNvSpPr txBox="1"/>
          <p:nvPr/>
        </p:nvSpPr>
        <p:spPr>
          <a:xfrm>
            <a:off x="2628409" y="6219542"/>
            <a:ext cx="3460281" cy="353943"/>
          </a:xfrm>
          <a:prstGeom prst="rect">
            <a:avLst/>
          </a:prstGeom>
        </p:spPr>
        <p:txBody>
          <a:bodyPr lIns="0" tIns="0" rIns="0" bIns="0" rtlCol="0" anchor="t">
            <a:spAutoFit/>
          </a:bodyPr>
          <a:lstStyle/>
          <a:p>
            <a:pPr algn="ctr">
              <a:lnSpc>
                <a:spcPts val="2430"/>
              </a:lnSpc>
            </a:pPr>
            <a:r>
              <a:rPr lang="en-US" sz="4000" dirty="0">
                <a:solidFill>
                  <a:srgbClr val="FFFFFF"/>
                </a:solidFill>
                <a:latin typeface="Quicksand"/>
                <a:ea typeface="Quicksand"/>
                <a:cs typeface="Quicksand"/>
                <a:sym typeface="Quicksand"/>
              </a:rPr>
              <a:t>HTML</a:t>
            </a:r>
          </a:p>
        </p:txBody>
      </p:sp>
      <p:sp>
        <p:nvSpPr>
          <p:cNvPr id="11" name="TextBox 11"/>
          <p:cNvSpPr txBox="1"/>
          <p:nvPr/>
        </p:nvSpPr>
        <p:spPr>
          <a:xfrm>
            <a:off x="7413859" y="6219542"/>
            <a:ext cx="3460281" cy="353943"/>
          </a:xfrm>
          <a:prstGeom prst="rect">
            <a:avLst/>
          </a:prstGeom>
        </p:spPr>
        <p:txBody>
          <a:bodyPr lIns="0" tIns="0" rIns="0" bIns="0" rtlCol="0" anchor="t">
            <a:spAutoFit/>
          </a:bodyPr>
          <a:lstStyle/>
          <a:p>
            <a:pPr algn="ctr">
              <a:lnSpc>
                <a:spcPts val="2430"/>
              </a:lnSpc>
            </a:pPr>
            <a:r>
              <a:rPr lang="en-US" sz="4000" dirty="0">
                <a:solidFill>
                  <a:srgbClr val="FFFFFF"/>
                </a:solidFill>
                <a:latin typeface="Quicksand"/>
                <a:ea typeface="Quicksand"/>
                <a:cs typeface="Quicksand"/>
                <a:sym typeface="Quicksand"/>
              </a:rPr>
              <a:t>CSS</a:t>
            </a:r>
            <a:endParaRPr lang="en-US" sz="1600" dirty="0">
              <a:solidFill>
                <a:srgbClr val="FFFFFF"/>
              </a:solidFill>
              <a:latin typeface="Quicksand"/>
              <a:ea typeface="Quicksand"/>
              <a:cs typeface="Quicksand"/>
              <a:sym typeface="Quicksand"/>
            </a:endParaRPr>
          </a:p>
        </p:txBody>
      </p:sp>
      <p:sp>
        <p:nvSpPr>
          <p:cNvPr id="12" name="TextBox 12"/>
          <p:cNvSpPr txBox="1"/>
          <p:nvPr/>
        </p:nvSpPr>
        <p:spPr>
          <a:xfrm>
            <a:off x="12198116" y="6219542"/>
            <a:ext cx="3460281" cy="615553"/>
          </a:xfrm>
          <a:prstGeom prst="rect">
            <a:avLst/>
          </a:prstGeom>
        </p:spPr>
        <p:txBody>
          <a:bodyPr lIns="0" tIns="0" rIns="0" bIns="0" rtlCol="0" anchor="t">
            <a:spAutoFit/>
          </a:bodyPr>
          <a:lstStyle/>
          <a:p>
            <a:pPr algn="just">
              <a:lnSpc>
                <a:spcPts val="2430"/>
              </a:lnSpc>
            </a:pPr>
            <a:r>
              <a:rPr lang="en-US" sz="2000" dirty="0">
                <a:solidFill>
                  <a:srgbClr val="FFFFFF"/>
                </a:solidFill>
                <a:latin typeface="Quicksand"/>
                <a:ea typeface="Quicksand"/>
                <a:cs typeface="Quicksand"/>
                <a:sym typeface="Quicksand"/>
              </a:rPr>
              <a:t>AI Application used</a:t>
            </a:r>
          </a:p>
          <a:p>
            <a:pPr algn="just">
              <a:lnSpc>
                <a:spcPts val="2430"/>
              </a:lnSpc>
            </a:pPr>
            <a:r>
              <a:rPr lang="en-US" sz="2000" dirty="0">
                <a:solidFill>
                  <a:srgbClr val="FFFFFF"/>
                </a:solidFill>
                <a:latin typeface="Quicksand"/>
                <a:ea typeface="Quicksand"/>
                <a:cs typeface="Quicksand"/>
                <a:sym typeface="Quicksand"/>
              </a:rPr>
              <a:t>- Copilot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666" b="-10666"/>
            </a:stretch>
          </a:blipFill>
        </p:spPr>
      </p:sp>
      <p:sp>
        <p:nvSpPr>
          <p:cNvPr id="3" name="TextBox 3"/>
          <p:cNvSpPr txBox="1"/>
          <p:nvPr/>
        </p:nvSpPr>
        <p:spPr>
          <a:xfrm>
            <a:off x="3104843" y="3335660"/>
            <a:ext cx="12078314" cy="3758556"/>
          </a:xfrm>
          <a:prstGeom prst="rect">
            <a:avLst/>
          </a:prstGeom>
        </p:spPr>
        <p:txBody>
          <a:bodyPr lIns="0" tIns="0" rIns="0" bIns="0" rtlCol="0" anchor="t">
            <a:spAutoFit/>
          </a:bodyPr>
          <a:lstStyle/>
          <a:p>
            <a:pPr algn="ctr">
              <a:lnSpc>
                <a:spcPts val="14579"/>
              </a:lnSpc>
            </a:pPr>
            <a:r>
              <a:rPr lang="en-US" sz="13499" b="1">
                <a:solidFill>
                  <a:srgbClr val="FFFFFF"/>
                </a:solidFill>
                <a:latin typeface="Eastman Alt Pack Bold"/>
                <a:ea typeface="Eastman Alt Pack Bold"/>
                <a:cs typeface="Eastman Alt Pack Bold"/>
                <a:sym typeface="Eastman Alt Pack Bold"/>
              </a:rPr>
              <a:t>Thank you very much!</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TotalTime>
  <Words>82</Words>
  <Application>Microsoft Office PowerPoint</Application>
  <PresentationFormat>Custom</PresentationFormat>
  <Paragraphs>12</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Eastman Alt Pack Bold</vt:lpstr>
      <vt:lpstr>Calibri</vt:lpstr>
      <vt:lpstr>Quicksand</vt:lpstr>
      <vt:lpstr>Arial</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Modern Astronomy Presentation</dc:title>
  <cp:lastModifiedBy>DAVINDER SINGH</cp:lastModifiedBy>
  <cp:revision>2</cp:revision>
  <dcterms:created xsi:type="dcterms:W3CDTF">2006-08-16T00:00:00Z</dcterms:created>
  <dcterms:modified xsi:type="dcterms:W3CDTF">2025-07-18T06:01:17Z</dcterms:modified>
  <dc:identifier>DAGtfL0dVQ8</dc:identifier>
</cp:coreProperties>
</file>

<file path=docProps/thumbnail.jpeg>
</file>